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742614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742614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d4bc7054e43fde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d4bc7054e43fde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d4bc7054e43fde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d4bc7054e43fde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d4bc7054e43fde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d4bc7054e43fde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b4b476c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b4b476c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d4bc7054e43fde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d4bc7054e43fde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I</a:t>
            </a:r>
            <a:r>
              <a:rPr lang="en-GB" u="sng"/>
              <a:t>f..else, switch case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98300" y="1195450"/>
            <a:ext cx="49464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Block of code and a condition.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a condition is true a specific block of code will be executed.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it is false another block of code will get executed.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86900" y="4751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if..else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27550" y="1064875"/>
            <a:ext cx="6003300" cy="27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If Statement:</a:t>
            </a:r>
            <a:endParaRPr b="1" i="1"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if(condition){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 code to be executed if the condition is true.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Else Statement:</a:t>
            </a:r>
            <a:endParaRPr b="1" i="1" sz="18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if(condition){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//code	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else{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//code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444400" y="377100"/>
            <a:ext cx="57357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39350" y="13028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if( condition){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 code for first if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}else if(){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//code for second if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}else{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 else block of code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28650" y="361450"/>
            <a:ext cx="5735700" cy="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else__if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27800" y="1498175"/>
            <a:ext cx="5159100" cy="27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Condition? Expression1:Expression2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Condition: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True, the first expression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False, the second condition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16575" y="4651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Syntax of Ternary Operator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5543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Tests the value of a variable and compares it with multiple cases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Match is found, a block of statements associated executes.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Match is not found, then the default statement is executes.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Switch case: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22975" y="1078550"/>
            <a:ext cx="4926900" cy="27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switch(expression){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case 1: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 block;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break;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case 2: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 block;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break;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default: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 block;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18575" y="411500"/>
            <a:ext cx="573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Switch Statement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